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66" r:id="rId4"/>
    <p:sldId id="264" r:id="rId5"/>
  </p:sldIdLst>
  <p:sldSz cx="12192000" cy="6858000"/>
  <p:notesSz cx="6858000" cy="9144000"/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istina Quirós" initials="CQ" lastIdx="2" clrIdx="0">
    <p:extLst>
      <p:ext uri="{19B8F6BF-5375-455C-9EA6-DF929625EA0E}">
        <p15:presenceInfo xmlns:p15="http://schemas.microsoft.com/office/powerpoint/2012/main" userId="7cd24206afdfa34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874"/>
    <a:srgbClr val="74F284"/>
    <a:srgbClr val="75BC9B"/>
    <a:srgbClr val="65B19C"/>
    <a:srgbClr val="6DEE82"/>
    <a:srgbClr val="C6C6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708"/>
  </p:normalViewPr>
  <p:slideViewPr>
    <p:cSldViewPr snapToGrid="0">
      <p:cViewPr>
        <p:scale>
          <a:sx n="96" d="100"/>
          <a:sy n="96" d="100"/>
        </p:scale>
        <p:origin x="1064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46DDF-78CF-BB4C-8450-30888894EB17}" type="datetimeFigureOut">
              <a:rPr lang="en-PT" smtClean="0"/>
              <a:t>16/12/2025</a:t>
            </a:fld>
            <a:endParaRPr lang="en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834B88-4D28-DF46-A435-15759F99DA34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000540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4ED9A-AC55-E851-D48B-5EDD95C473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9B3AD-A742-AFD6-A48B-4F410B995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212D1-5BA7-BDFE-3B80-74E11359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A915-81D2-A140-8AA2-FEDCFEA6FFF3}" type="datetime1">
              <a:rPr lang="en-US" smtClean="0"/>
              <a:t>12/16/25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4BF93-1BF9-7DB3-7328-FF96B77A5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8748C-F14A-07EC-1D47-AE9510E90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963530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9AE5B-671A-B71D-B745-047B902E6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BEA7E1-4960-DC7E-747D-32D12A3FE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CE940-61CD-9627-AA34-5294E90B5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49A6C-17A2-8B40-877C-099CDFC6ADE8}" type="datetime1">
              <a:rPr lang="en-US" smtClean="0"/>
              <a:t>12/16/25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F3C90E-51B6-03FC-9A39-00FE3A4A1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6CADE-1613-AFBF-7CA4-3DE9818E6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232444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8F7667-54DC-7B04-1AD8-EE315C2628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968EA-333D-03FA-C05A-E70AF3FB8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D7947F-190E-395E-BAA5-9F6001274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50EEC-CF62-6449-839D-A25A1A9D3CF4}" type="datetime1">
              <a:rPr lang="en-US" smtClean="0"/>
              <a:t>12/16/25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9FC7B-6E63-9E8F-913D-978FF1494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3CB39-A2B1-623A-8A3C-77173426F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64685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6494F-0464-32ED-BFC0-9C998EBAF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DDA20-8BE7-689D-743D-CA89BCFFD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05099-123F-9A7F-F407-2F4BBBF4C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3594-BDFF-3348-B15F-6DB9FCEE384E}" type="datetime1">
              <a:rPr lang="en-US" smtClean="0"/>
              <a:t>12/16/25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85C13-E4A6-F8CF-E225-9F9B3835F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6A32F-88F2-F896-6049-337047BBB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202425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0D49-6734-7B48-93C2-7B3633AC3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5DC47-04A9-191D-A0A9-11B1F16F0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7AFB9-5912-E973-BFDC-9B524DE1A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2CB2C-764F-0C40-8B89-1F1C1B9B08CD}" type="datetime1">
              <a:rPr lang="en-US" smtClean="0"/>
              <a:t>12/16/25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70B82-1D4A-60F2-98E6-FF7648E92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EC79D-D58E-B2D0-AAA0-8B9072957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0631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D9AFD-4E43-BC1A-A0F9-3C9A672AE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A336C-D1C4-C33B-D35A-BB951F38A8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38F7C3-2F30-1E1F-2BAD-3D07188FA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37B77-1582-B21D-639B-FE5C2C1F2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D11C2-351B-A542-98CE-0F5740961E60}" type="datetime1">
              <a:rPr lang="en-US" smtClean="0"/>
              <a:t>12/16/25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AEE9E-320A-7F26-3B08-6610B197F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500DA-0D7C-865D-9493-185898D1C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58664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299C2-136D-1293-6139-336AA517E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DAB78-B2D3-F08D-6E69-5EE5707DF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93CF0-11D7-3EB8-962B-E3173BED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064C3-CE89-CA65-AACF-DD8D4ED6F2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DE24AE-EC7F-DFEE-7FC4-764FBE254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B84E23-E6D0-46CB-2A3D-EB09E15F1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CBEF3-3CB7-0E4F-B713-57DA41D6AB9D}" type="datetime1">
              <a:rPr lang="en-US" smtClean="0"/>
              <a:t>12/16/25</a:t>
            </a:fld>
            <a:endParaRPr lang="en-P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50A6B3-F999-4B6E-0FD1-3A14FA268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FD4E60-CB48-5E2B-82B0-299F91B2C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06333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F6BE4-C188-7495-D6FB-8C15A534A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8D2F11-9C21-D112-F730-684FA9CE4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65AB7-965D-F44C-8FE4-AB5962CBF5D4}" type="datetime1">
              <a:rPr lang="en-US" smtClean="0"/>
              <a:t>12/16/25</a:t>
            </a:fld>
            <a:endParaRPr lang="en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C0A337-0445-2A13-7B3C-CC68CB37B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394914-FE7B-6687-8463-922398F2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57735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2126FC-4903-2569-DD5B-2C761D25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07405-13AC-6F46-86DF-E97E962209FC}" type="datetime1">
              <a:rPr lang="en-US" smtClean="0"/>
              <a:t>12/16/25</a:t>
            </a:fld>
            <a:endParaRPr lang="en-P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38E889-B5AC-0168-392C-43C4C407C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1E391-84A0-540C-4008-331E4322A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65385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FA86A-8DE0-C46D-5E73-191FB8416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644CC-9D9E-1F02-0520-78F14FC1A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985C8C-246E-C2D2-E32B-90EC0FDFE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D6142-8310-35AB-0CA3-750188683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617E4-5C35-284C-8229-FF1AEEC34610}" type="datetime1">
              <a:rPr lang="en-US" smtClean="0"/>
              <a:t>12/16/25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20E688-F984-8C2D-9B89-A85D59272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B09A4-5833-4EC5-0473-3ABE2557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16469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CB0DE-B59C-A40C-59D0-79C748139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9DA151-301B-1E25-8063-3EE7E0A9D2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ED9F8B-C3DC-A981-2060-DF28C4C82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EF260-CA77-8066-7E44-549EFDA76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0CAED-8303-CB44-9019-2FF67CD26797}" type="datetime1">
              <a:rPr lang="en-US" smtClean="0"/>
              <a:t>12/16/25</a:t>
            </a:fld>
            <a:endParaRPr lang="en-P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A0258-F442-8FFE-E2A7-7633F1B8B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2C253D-CBB6-2018-1577-B5FB172A1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54410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31E989-48BA-DAAF-25B5-7EB616C56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08010-4B6B-71B0-ABBF-29D18E49D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1E6F16-672A-E168-3633-BADE8D5980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9A10C8-3110-1F46-B394-FDDD22160DF0}" type="datetime1">
              <a:rPr lang="en-US" smtClean="0"/>
              <a:t>12/16/25</a:t>
            </a:fld>
            <a:endParaRPr lang="en-P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66335-788A-8DDF-E3A6-EFDA902EB2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FDC6A-839F-B9D2-A4BF-C3016E77D9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B8A365-5DD9-B74E-AE38-9C670010B0BD}" type="slidenum">
              <a:rPr lang="en-PT" smtClean="0"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872207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599F62-9206-BB2F-0860-D6FA41A164BF}"/>
              </a:ext>
            </a:extLst>
          </p:cNvPr>
          <p:cNvSpPr/>
          <p:nvPr/>
        </p:nvSpPr>
        <p:spPr>
          <a:xfrm>
            <a:off x="0" y="-1"/>
            <a:ext cx="12192000" cy="6049260"/>
          </a:xfrm>
          <a:prstGeom prst="rect">
            <a:avLst/>
          </a:prstGeom>
          <a:gradFill flip="none" rotWithShape="1">
            <a:gsLst>
              <a:gs pos="0">
                <a:srgbClr val="196874">
                  <a:shade val="30000"/>
                  <a:satMod val="115000"/>
                </a:srgbClr>
              </a:gs>
              <a:gs pos="50000">
                <a:srgbClr val="196874">
                  <a:shade val="67500"/>
                  <a:satMod val="115000"/>
                </a:srgbClr>
              </a:gs>
              <a:gs pos="100000">
                <a:srgbClr val="196874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816" dirty="0">
              <a:solidFill>
                <a:srgbClr val="097F9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C3B1DA-18D4-7EA8-C57A-156F781D6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186" y="2539044"/>
            <a:ext cx="11500625" cy="1686968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PT" sz="4000" b="1" dirty="0">
                <a:solidFill>
                  <a:srgbClr val="6DEE82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Título – Fonte Calibri, Bold (40)</a:t>
            </a:r>
          </a:p>
          <a:p>
            <a:pPr algn="l"/>
            <a:r>
              <a:rPr lang="en-PT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Nome(s) do(s) Orador(es) – Fonte Calibri, Regular (24)</a:t>
            </a:r>
          </a:p>
          <a:p>
            <a:pPr algn="l"/>
            <a:r>
              <a:rPr lang="en-PT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Entidade(s) – Fonte Calibri, Regular (24)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BE9F7DA-3707-8376-EF03-2FAAA6489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7955" y="162603"/>
            <a:ext cx="1198606" cy="122122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BF290ED-03F8-0990-D676-70B233C84DF6}"/>
              </a:ext>
            </a:extLst>
          </p:cNvPr>
          <p:cNvSpPr txBox="1"/>
          <p:nvPr/>
        </p:nvSpPr>
        <p:spPr>
          <a:xfrm>
            <a:off x="6951575" y="549120"/>
            <a:ext cx="3470447" cy="520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00"/>
              </a:spcAft>
            </a:pPr>
            <a:r>
              <a:rPr lang="pt-PT" sz="1400" dirty="0">
                <a:solidFill>
                  <a:srgbClr val="74F284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Congresso Construção 2026</a:t>
            </a:r>
          </a:p>
          <a:p>
            <a:pPr algn="r"/>
            <a:r>
              <a:rPr lang="pt-PT" sz="1300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Universidade de Aveiro | 23-24 setembro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A3F90C8-07D7-7847-639E-4C0C66DA8839}"/>
              </a:ext>
            </a:extLst>
          </p:cNvPr>
          <p:cNvSpPr/>
          <p:nvPr/>
        </p:nvSpPr>
        <p:spPr>
          <a:xfrm>
            <a:off x="0" y="-8918"/>
            <a:ext cx="12192000" cy="67336"/>
          </a:xfrm>
          <a:prstGeom prst="rect">
            <a:avLst/>
          </a:prstGeom>
          <a:solidFill>
            <a:srgbClr val="75BC9B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2D4887-F93D-A0F9-E0E0-886C8687CA61}"/>
              </a:ext>
            </a:extLst>
          </p:cNvPr>
          <p:cNvSpPr txBox="1"/>
          <p:nvPr/>
        </p:nvSpPr>
        <p:spPr>
          <a:xfrm>
            <a:off x="531343" y="6263164"/>
            <a:ext cx="3398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T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Logo(s) da(s) entidade(s)</a:t>
            </a:r>
          </a:p>
        </p:txBody>
      </p:sp>
    </p:spTree>
    <p:extLst>
      <p:ext uri="{BB962C8B-B14F-4D97-AF65-F5344CB8AC3E}">
        <p14:creationId xmlns:p14="http://schemas.microsoft.com/office/powerpoint/2010/main" val="3115957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244AC-C387-B52F-B538-7C56F4614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1</a:t>
            </a:fld>
            <a:endParaRPr lang="en-PT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5C7923-39B6-AD12-2DB1-B3D86956BF99}"/>
              </a:ext>
            </a:extLst>
          </p:cNvPr>
          <p:cNvSpPr/>
          <p:nvPr/>
        </p:nvSpPr>
        <p:spPr>
          <a:xfrm>
            <a:off x="0" y="0"/>
            <a:ext cx="12192000" cy="921657"/>
          </a:xfrm>
          <a:prstGeom prst="rect">
            <a:avLst/>
          </a:prstGeom>
          <a:gradFill flip="none" rotWithShape="1">
            <a:gsLst>
              <a:gs pos="0">
                <a:srgbClr val="196874">
                  <a:shade val="30000"/>
                  <a:satMod val="115000"/>
                </a:srgbClr>
              </a:gs>
              <a:gs pos="50000">
                <a:srgbClr val="196874">
                  <a:shade val="67500"/>
                  <a:satMod val="115000"/>
                </a:srgbClr>
              </a:gs>
              <a:gs pos="100000">
                <a:srgbClr val="196874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816" dirty="0">
              <a:solidFill>
                <a:srgbClr val="097F9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B74A8C-D419-ED4D-FB46-FFE969A9731E}"/>
              </a:ext>
            </a:extLst>
          </p:cNvPr>
          <p:cNvSpPr txBox="1"/>
          <p:nvPr/>
        </p:nvSpPr>
        <p:spPr>
          <a:xfrm>
            <a:off x="7562334" y="191945"/>
            <a:ext cx="3470447" cy="520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00"/>
              </a:spcAft>
            </a:pPr>
            <a:r>
              <a:rPr lang="pt-PT" sz="1400" dirty="0">
                <a:solidFill>
                  <a:srgbClr val="74F284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Congresso Construção 2026</a:t>
            </a:r>
          </a:p>
          <a:p>
            <a:pPr algn="r"/>
            <a:r>
              <a:rPr lang="pt-PT" sz="1300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Universidade de Aveiro | 23-24 setembro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BA0856D-471D-C3E5-D287-804801EF7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2560" y="51357"/>
            <a:ext cx="733082" cy="74691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FD16117-1E59-70FE-64E3-6ECE4FBC1F25}"/>
              </a:ext>
            </a:extLst>
          </p:cNvPr>
          <p:cNvSpPr/>
          <p:nvPr/>
        </p:nvSpPr>
        <p:spPr>
          <a:xfrm flipV="1">
            <a:off x="0" y="6259323"/>
            <a:ext cx="12192000" cy="45719"/>
          </a:xfrm>
          <a:prstGeom prst="rect">
            <a:avLst/>
          </a:prstGeom>
          <a:solidFill>
            <a:srgbClr val="75BC9B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FC0F3F-2872-6DBA-CE31-D8664EF37864}"/>
              </a:ext>
            </a:extLst>
          </p:cNvPr>
          <p:cNvSpPr/>
          <p:nvPr/>
        </p:nvSpPr>
        <p:spPr>
          <a:xfrm>
            <a:off x="0" y="908107"/>
            <a:ext cx="12192000" cy="45719"/>
          </a:xfrm>
          <a:prstGeom prst="rect">
            <a:avLst/>
          </a:prstGeom>
          <a:solidFill>
            <a:srgbClr val="75BC9B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A04CBE-028B-E7FD-2024-4B79B20272F9}"/>
              </a:ext>
            </a:extLst>
          </p:cNvPr>
          <p:cNvSpPr txBox="1"/>
          <p:nvPr/>
        </p:nvSpPr>
        <p:spPr>
          <a:xfrm>
            <a:off x="370705" y="6372913"/>
            <a:ext cx="3398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T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Logo(s) da(s) entidade(s)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FE384D73-EA0A-519D-9B31-9E059F92A2D5}"/>
              </a:ext>
            </a:extLst>
          </p:cNvPr>
          <p:cNvSpPr txBox="1">
            <a:spLocks/>
          </p:cNvSpPr>
          <p:nvPr/>
        </p:nvSpPr>
        <p:spPr>
          <a:xfrm>
            <a:off x="245326" y="1291423"/>
            <a:ext cx="11608419" cy="4393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PT" sz="20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Títulos Secções - Fonte Calibri, Bold (20)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PT" sz="16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Títulos Subsecções - Fonte Calibri, Bold (16)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PT" sz="16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Texto – Fonte Calibri, Regular (16)</a:t>
            </a:r>
          </a:p>
        </p:txBody>
      </p:sp>
    </p:spTree>
    <p:extLst>
      <p:ext uri="{BB962C8B-B14F-4D97-AF65-F5344CB8AC3E}">
        <p14:creationId xmlns:p14="http://schemas.microsoft.com/office/powerpoint/2010/main" val="1445752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0A24A-139B-DFC9-0920-CFE10420E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B9789-0556-657F-5886-B7325A067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8A365-5DD9-B74E-AE38-9C670010B0BD}" type="slidenum">
              <a:rPr lang="en-PT" smtClean="0"/>
              <a:t>2</a:t>
            </a:fld>
            <a:endParaRPr lang="en-P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6F17DE-B5B7-D90D-C4E4-696C3737F6D7}"/>
              </a:ext>
            </a:extLst>
          </p:cNvPr>
          <p:cNvSpPr/>
          <p:nvPr/>
        </p:nvSpPr>
        <p:spPr>
          <a:xfrm flipV="1">
            <a:off x="0" y="6259323"/>
            <a:ext cx="12192000" cy="45719"/>
          </a:xfrm>
          <a:prstGeom prst="rect">
            <a:avLst/>
          </a:prstGeom>
          <a:solidFill>
            <a:srgbClr val="75BC9B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8B2D51-D336-2FAF-994A-AFE999E2E7CE}"/>
              </a:ext>
            </a:extLst>
          </p:cNvPr>
          <p:cNvSpPr txBox="1"/>
          <p:nvPr/>
        </p:nvSpPr>
        <p:spPr>
          <a:xfrm>
            <a:off x="370705" y="6372913"/>
            <a:ext cx="3398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T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Logo(s) da(s) entidade(s)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DFB6B8E8-0764-C1F7-8C66-3F30B68267E2}"/>
              </a:ext>
            </a:extLst>
          </p:cNvPr>
          <p:cNvSpPr txBox="1">
            <a:spLocks/>
          </p:cNvSpPr>
          <p:nvPr/>
        </p:nvSpPr>
        <p:spPr>
          <a:xfrm>
            <a:off x="245326" y="1291423"/>
            <a:ext cx="11608419" cy="4393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PT" sz="20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Títulos Secções - Fonte Calibri, Bold (20)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PT" sz="16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Títulos Subsecções - Fonte Calibri, Bold (16)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PT" sz="16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Texto – Fonte Calibri, Regular (16)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A227D0-6649-57CB-83CB-183C2D38B643}"/>
              </a:ext>
            </a:extLst>
          </p:cNvPr>
          <p:cNvSpPr/>
          <p:nvPr/>
        </p:nvSpPr>
        <p:spPr>
          <a:xfrm>
            <a:off x="0" y="0"/>
            <a:ext cx="12192000" cy="921657"/>
          </a:xfrm>
          <a:prstGeom prst="rect">
            <a:avLst/>
          </a:prstGeom>
          <a:gradFill flip="none" rotWithShape="1">
            <a:gsLst>
              <a:gs pos="0">
                <a:srgbClr val="196874">
                  <a:shade val="30000"/>
                  <a:satMod val="115000"/>
                </a:srgbClr>
              </a:gs>
              <a:gs pos="50000">
                <a:srgbClr val="196874">
                  <a:shade val="67500"/>
                  <a:satMod val="115000"/>
                </a:srgbClr>
              </a:gs>
              <a:gs pos="100000">
                <a:srgbClr val="196874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816" dirty="0">
              <a:solidFill>
                <a:srgbClr val="097F9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D8BF5F-C9F5-9DDF-1BDE-E400FDFD219B}"/>
              </a:ext>
            </a:extLst>
          </p:cNvPr>
          <p:cNvSpPr txBox="1"/>
          <p:nvPr/>
        </p:nvSpPr>
        <p:spPr>
          <a:xfrm>
            <a:off x="7562334" y="191945"/>
            <a:ext cx="3470447" cy="520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00"/>
              </a:spcAft>
            </a:pPr>
            <a:r>
              <a:rPr lang="pt-PT" sz="1400" dirty="0">
                <a:solidFill>
                  <a:srgbClr val="74F284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Congresso Construção 2026</a:t>
            </a:r>
          </a:p>
          <a:p>
            <a:pPr algn="r"/>
            <a:r>
              <a:rPr lang="pt-PT" sz="1300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Universidade de Aveiro | 23-24 setembro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5EFCE7-9F86-FF76-493A-9F6B68D9A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2560" y="51357"/>
            <a:ext cx="733082" cy="74691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0F46DC2-D791-561A-59D4-FDFA0CAADEAC}"/>
              </a:ext>
            </a:extLst>
          </p:cNvPr>
          <p:cNvSpPr/>
          <p:nvPr/>
        </p:nvSpPr>
        <p:spPr>
          <a:xfrm>
            <a:off x="0" y="908107"/>
            <a:ext cx="12192000" cy="45719"/>
          </a:xfrm>
          <a:prstGeom prst="rect">
            <a:avLst/>
          </a:prstGeom>
          <a:solidFill>
            <a:srgbClr val="75BC9B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93277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A0807-E461-D61F-870A-CE50320F4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471F902-AC5C-465B-7374-3A8528032917}"/>
              </a:ext>
            </a:extLst>
          </p:cNvPr>
          <p:cNvSpPr/>
          <p:nvPr/>
        </p:nvSpPr>
        <p:spPr>
          <a:xfrm>
            <a:off x="0" y="-1"/>
            <a:ext cx="12192000" cy="6049260"/>
          </a:xfrm>
          <a:prstGeom prst="rect">
            <a:avLst/>
          </a:prstGeom>
          <a:gradFill flip="none" rotWithShape="1">
            <a:gsLst>
              <a:gs pos="0">
                <a:srgbClr val="196874">
                  <a:shade val="30000"/>
                  <a:satMod val="115000"/>
                </a:srgbClr>
              </a:gs>
              <a:gs pos="50000">
                <a:srgbClr val="196874">
                  <a:shade val="67500"/>
                  <a:satMod val="115000"/>
                </a:srgbClr>
              </a:gs>
              <a:gs pos="100000">
                <a:srgbClr val="196874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816" dirty="0">
              <a:solidFill>
                <a:srgbClr val="097F9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2D9FF9-3A4D-7C40-F0F2-A3D15CE62F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2186" y="2613186"/>
            <a:ext cx="11500625" cy="1686968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PT" sz="3000" b="1" dirty="0">
                <a:solidFill>
                  <a:srgbClr val="6DEE82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Obrigado.</a:t>
            </a:r>
          </a:p>
          <a:p>
            <a:pPr algn="l"/>
            <a:r>
              <a:rPr lang="en-PT" sz="2000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Nome(s) do(s) Orador(es) – Fonte Calibri, Regular (20)</a:t>
            </a:r>
          </a:p>
          <a:p>
            <a:pPr algn="l"/>
            <a:r>
              <a:rPr lang="en-PT" sz="2000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Entidade(s) – Fonte Calibri, Regular (20)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826DF88-3C0D-0CB5-7D83-22EE7543F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7955" y="162603"/>
            <a:ext cx="1198606" cy="122122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F0A0B0-0339-9E34-2CCC-9B27144FC692}"/>
              </a:ext>
            </a:extLst>
          </p:cNvPr>
          <p:cNvSpPr txBox="1"/>
          <p:nvPr/>
        </p:nvSpPr>
        <p:spPr>
          <a:xfrm>
            <a:off x="6951575" y="549120"/>
            <a:ext cx="3470447" cy="520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00"/>
              </a:spcAft>
            </a:pPr>
            <a:r>
              <a:rPr lang="pt-PT" sz="1400" dirty="0">
                <a:solidFill>
                  <a:srgbClr val="74F284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Congresso Construção 2026</a:t>
            </a:r>
          </a:p>
          <a:p>
            <a:pPr algn="r"/>
            <a:r>
              <a:rPr lang="pt-PT" sz="1300" dirty="0">
                <a:solidFill>
                  <a:schemeClr val="bg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Universidade de Aveiro | 23-24 setembro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1B6EE4-3A48-4BCA-D9DF-4A024CE8F1A5}"/>
              </a:ext>
            </a:extLst>
          </p:cNvPr>
          <p:cNvSpPr/>
          <p:nvPr/>
        </p:nvSpPr>
        <p:spPr>
          <a:xfrm>
            <a:off x="0" y="-8918"/>
            <a:ext cx="12192000" cy="67336"/>
          </a:xfrm>
          <a:prstGeom prst="rect">
            <a:avLst/>
          </a:prstGeom>
          <a:solidFill>
            <a:srgbClr val="75BC9B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T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9723B1-6C5F-CB51-C6AF-91EB54C0DBFF}"/>
              </a:ext>
            </a:extLst>
          </p:cNvPr>
          <p:cNvSpPr txBox="1"/>
          <p:nvPr/>
        </p:nvSpPr>
        <p:spPr>
          <a:xfrm>
            <a:off x="531343" y="6263164"/>
            <a:ext cx="3398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T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Logo(s) da(s) entidade(s)</a:t>
            </a:r>
          </a:p>
        </p:txBody>
      </p:sp>
    </p:spTree>
    <p:extLst>
      <p:ext uri="{BB962C8B-B14F-4D97-AF65-F5344CB8AC3E}">
        <p14:creationId xmlns:p14="http://schemas.microsoft.com/office/powerpoint/2010/main" val="2114388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219</Words>
  <Application>Microsoft Macintosh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Pedro Pereira</dc:creator>
  <cp:lastModifiedBy>Ana Teresa Pereira</cp:lastModifiedBy>
  <cp:revision>18</cp:revision>
  <dcterms:created xsi:type="dcterms:W3CDTF">2024-03-20T11:27:25Z</dcterms:created>
  <dcterms:modified xsi:type="dcterms:W3CDTF">2025-12-16T15:09:30Z</dcterms:modified>
</cp:coreProperties>
</file>